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7D8D-3217-459B-B93B-1DCA7F332513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C49-6199-487F-82C5-403B280E4B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7D8D-3217-459B-B93B-1DCA7F332513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C49-6199-487F-82C5-403B280E4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7D8D-3217-459B-B93B-1DCA7F332513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C49-6199-487F-82C5-403B280E4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7D8D-3217-459B-B93B-1DCA7F332513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C49-6199-487F-82C5-403B280E4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7D8D-3217-459B-B93B-1DCA7F332513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C49-6199-487F-82C5-403B280E4B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7D8D-3217-459B-B93B-1DCA7F332513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C49-6199-487F-82C5-403B280E4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7D8D-3217-459B-B93B-1DCA7F332513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C49-6199-487F-82C5-403B280E4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7D8D-3217-459B-B93B-1DCA7F332513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C49-6199-487F-82C5-403B280E4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7D8D-3217-459B-B93B-1DCA7F332513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C49-6199-487F-82C5-403B280E4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7D8D-3217-459B-B93B-1DCA7F332513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C49-6199-487F-82C5-403B280E4B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7597D8D-3217-459B-B93B-1DCA7F332513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73EFC49-6199-487F-82C5-403B280E4B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7597D8D-3217-459B-B93B-1DCA7F332513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3EFC49-6199-487F-82C5-403B280E4B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7180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Exploring Motivations for Identifying as a Religious </a:t>
            </a:r>
            <a:r>
              <a:rPr lang="en-US" dirty="0"/>
              <a:t>N</a:t>
            </a:r>
            <a:r>
              <a:rPr lang="en-US" dirty="0" smtClean="0"/>
              <a:t>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0"/>
            <a:ext cx="8458200" cy="914400"/>
          </a:xfrm>
        </p:spPr>
        <p:txBody>
          <a:bodyPr/>
          <a:lstStyle/>
          <a:p>
            <a:r>
              <a:rPr lang="en-US" dirty="0" smtClean="0"/>
              <a:t>Gabriel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74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Social/Political Transition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Structural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Working class</a:t>
            </a:r>
          </a:p>
          <a:p>
            <a:endParaRPr lang="en-US" dirty="0"/>
          </a:p>
          <a:p>
            <a:r>
              <a:rPr lang="en-US" dirty="0" smtClean="0"/>
              <a:t>Typically less educated</a:t>
            </a:r>
          </a:p>
          <a:p>
            <a:endParaRPr lang="en-US" dirty="0"/>
          </a:p>
          <a:p>
            <a:r>
              <a:rPr lang="en-US" dirty="0" smtClean="0"/>
              <a:t>Pre-1960</a:t>
            </a:r>
          </a:p>
          <a:p>
            <a:endParaRPr lang="en-US" dirty="0"/>
          </a:p>
          <a:p>
            <a:r>
              <a:rPr lang="en-US" dirty="0" smtClean="0"/>
              <a:t>Take issue with the leadership of religious organizations and their political agendas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Cultural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Upper class</a:t>
            </a:r>
          </a:p>
          <a:p>
            <a:endParaRPr lang="en-US" dirty="0"/>
          </a:p>
          <a:p>
            <a:r>
              <a:rPr lang="en-US" dirty="0" smtClean="0"/>
              <a:t>Typically well-educated</a:t>
            </a:r>
          </a:p>
          <a:p>
            <a:endParaRPr lang="en-US" dirty="0"/>
          </a:p>
          <a:p>
            <a:r>
              <a:rPr lang="en-US" dirty="0" smtClean="0"/>
              <a:t>Post-1960</a:t>
            </a:r>
          </a:p>
          <a:p>
            <a:endParaRPr lang="en-US" dirty="0"/>
          </a:p>
          <a:p>
            <a:r>
              <a:rPr lang="en-US" dirty="0" smtClean="0"/>
              <a:t>Having developed differing ideas, especially of morality, drift away from organized 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general distrust in macro-organizations.</a:t>
            </a:r>
          </a:p>
          <a:p>
            <a:endParaRPr lang="en-US" dirty="0"/>
          </a:p>
          <a:p>
            <a:r>
              <a:rPr lang="en-US" dirty="0" smtClean="0"/>
              <a:t>The majority of </a:t>
            </a:r>
            <a:r>
              <a:rPr lang="en-US" dirty="0" err="1" smtClean="0"/>
              <a:t>nones</a:t>
            </a:r>
            <a:r>
              <a:rPr lang="en-US" dirty="0" smtClean="0"/>
              <a:t> agree that religious organizations are too focused on politics, money, power, and rules.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5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churches are modifying youth group activities in order to attract and retain members from a younger age.</a:t>
            </a:r>
          </a:p>
          <a:p>
            <a:endParaRPr lang="en-US" dirty="0"/>
          </a:p>
          <a:p>
            <a:r>
              <a:rPr lang="en-US" dirty="0" smtClean="0"/>
              <a:t>Potential modification of political agenda</a:t>
            </a:r>
          </a:p>
          <a:p>
            <a:endParaRPr lang="en-US" dirty="0" smtClean="0"/>
          </a:p>
          <a:p>
            <a:r>
              <a:rPr lang="en-US" dirty="0" smtClean="0"/>
              <a:t>Religion might evolve to be more of a generalized set of moral precepts and codes</a:t>
            </a:r>
          </a:p>
        </p:txBody>
      </p:sp>
    </p:spTree>
    <p:extLst>
      <p:ext uri="{BB962C8B-B14F-4D97-AF65-F5344CB8AC3E}">
        <p14:creationId xmlns:p14="http://schemas.microsoft.com/office/powerpoint/2010/main" val="239258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seen that religion is often a source of controversy and a catalyst for social movements.</a:t>
            </a:r>
          </a:p>
          <a:p>
            <a:endParaRPr lang="en-US" dirty="0"/>
          </a:p>
          <a:p>
            <a:r>
              <a:rPr lang="en-US" dirty="0" smtClean="0"/>
              <a:t>Ideas about religion and moral beliefs begin forming by the age of three.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7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Religious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will associate with other children of similar ideology, including religion.</a:t>
            </a:r>
          </a:p>
          <a:p>
            <a:endParaRPr lang="en-US" dirty="0"/>
          </a:p>
          <a:p>
            <a:r>
              <a:rPr lang="en-US" dirty="0" smtClean="0"/>
              <a:t>Religious beliefs prior to adolescence closely mimic those of the parents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3114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39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Muller-</a:t>
            </a:r>
            <a:r>
              <a:rPr lang="en-US" dirty="0" err="1" smtClean="0"/>
              <a:t>Lyer</a:t>
            </a:r>
            <a:r>
              <a:rPr lang="en-US" dirty="0" smtClean="0"/>
              <a:t> Illusion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Children are presented with the figure to the right, and asked which line is longer.</a:t>
            </a:r>
          </a:p>
          <a:p>
            <a:endParaRPr lang="en-US" sz="2800" dirty="0"/>
          </a:p>
          <a:p>
            <a:r>
              <a:rPr lang="en-US" sz="2800" dirty="0" smtClean="0"/>
              <a:t>Can you guess?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524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49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Categories of 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Psychological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Social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Political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289763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81600"/>
            <a:ext cx="2876550" cy="131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94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majority of </a:t>
            </a:r>
            <a:r>
              <a:rPr lang="en-US" dirty="0" err="1" smtClean="0"/>
              <a:t>nones</a:t>
            </a:r>
            <a:r>
              <a:rPr lang="en-US" dirty="0" smtClean="0"/>
              <a:t> still maintain a level of faith (“unchurched”).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Interests in spirituality as a form of religion has increased in the last decade.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4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majority of </a:t>
            </a:r>
            <a:r>
              <a:rPr lang="en-US" dirty="0" err="1" smtClean="0"/>
              <a:t>nones</a:t>
            </a:r>
            <a:r>
              <a:rPr lang="en-US" dirty="0" smtClean="0"/>
              <a:t> (63% according to Pew) state that religion can be a force for good in society; their issue is with religious leaders, not religion.</a:t>
            </a:r>
          </a:p>
          <a:p>
            <a:endParaRPr lang="en-US" dirty="0"/>
          </a:p>
          <a:p>
            <a:r>
              <a:rPr lang="en-US" dirty="0" err="1" smtClean="0"/>
              <a:t>Nones</a:t>
            </a:r>
            <a:r>
              <a:rPr lang="en-US" dirty="0" smtClean="0"/>
              <a:t> are generally college-age (younger than 30), mobile, single, and from urban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importance of individuality in Western cultures may uphold disassociation from religion as a form of identification.</a:t>
            </a:r>
          </a:p>
          <a:p>
            <a:endParaRPr lang="en-US" dirty="0"/>
          </a:p>
          <a:p>
            <a:r>
              <a:rPr lang="en-US" dirty="0" err="1" smtClean="0"/>
              <a:t>Nones</a:t>
            </a:r>
            <a:r>
              <a:rPr lang="en-US" dirty="0" smtClean="0"/>
              <a:t> tend to have fewer family social ties, and more social ties beyond the family.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0"/>
            <a:ext cx="30480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3000"/>
            <a:ext cx="2997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“Fringe” churches show                               greater retention rates.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52873"/>
            <a:ext cx="5161059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59" y="1676400"/>
            <a:ext cx="2095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659" y="4424361"/>
            <a:ext cx="30607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613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65</TotalTime>
  <Words>346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Exploring Motivations for Identifying as a Religious None</vt:lpstr>
      <vt:lpstr>Brief Overview</vt:lpstr>
      <vt:lpstr>Formation of Religious Ideas</vt:lpstr>
      <vt:lpstr>Muller-Lyer Illusion</vt:lpstr>
      <vt:lpstr>Three Categories of Motivations</vt:lpstr>
      <vt:lpstr>Psychological</vt:lpstr>
      <vt:lpstr>Social</vt:lpstr>
      <vt:lpstr>Social (contd.)</vt:lpstr>
      <vt:lpstr>Social (contd.)</vt:lpstr>
      <vt:lpstr>Social/Political Transition</vt:lpstr>
      <vt:lpstr>Political</vt:lpstr>
      <vt:lpstr>Effects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Motivations for Identifying as a Religious None</dc:title>
  <dc:creator>Gabe</dc:creator>
  <cp:lastModifiedBy>Gabe</cp:lastModifiedBy>
  <cp:revision>6</cp:revision>
  <dcterms:created xsi:type="dcterms:W3CDTF">2014-11-20T18:03:53Z</dcterms:created>
  <dcterms:modified xsi:type="dcterms:W3CDTF">2014-11-20T19:09:39Z</dcterms:modified>
</cp:coreProperties>
</file>